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0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E0805-8412-4C99-87A7-7C9A4C47B16C}" type="datetimeFigureOut">
              <a:rPr kumimoji="1" lang="ja-JP" altLang="en-US" smtClean="0"/>
              <a:t>2020/11/27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3F39B-EC9E-4BF5-B965-189F718376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0515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E0805-8412-4C99-87A7-7C9A4C47B16C}" type="datetimeFigureOut">
              <a:rPr kumimoji="1" lang="ja-JP" altLang="en-US" smtClean="0"/>
              <a:t>2020/11/27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3F39B-EC9E-4BF5-B965-189F718376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4894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E0805-8412-4C99-87A7-7C9A4C47B16C}" type="datetimeFigureOut">
              <a:rPr kumimoji="1" lang="ja-JP" altLang="en-US" smtClean="0"/>
              <a:t>2020/11/27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3F39B-EC9E-4BF5-B965-189F718376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2646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E0805-8412-4C99-87A7-7C9A4C47B16C}" type="datetimeFigureOut">
              <a:rPr kumimoji="1" lang="ja-JP" altLang="en-US" smtClean="0"/>
              <a:t>2020/11/27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3F39B-EC9E-4BF5-B965-189F718376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6940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E0805-8412-4C99-87A7-7C9A4C47B16C}" type="datetimeFigureOut">
              <a:rPr kumimoji="1" lang="ja-JP" altLang="en-US" smtClean="0"/>
              <a:t>2020/11/27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3F39B-EC9E-4BF5-B965-189F718376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3696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E0805-8412-4C99-87A7-7C9A4C47B16C}" type="datetimeFigureOut">
              <a:rPr kumimoji="1" lang="ja-JP" altLang="en-US" smtClean="0"/>
              <a:t>2020/11/27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3F39B-EC9E-4BF5-B965-189F718376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0769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E0805-8412-4C99-87A7-7C9A4C47B16C}" type="datetimeFigureOut">
              <a:rPr kumimoji="1" lang="ja-JP" altLang="en-US" smtClean="0"/>
              <a:t>2020/11/27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3F39B-EC9E-4BF5-B965-189F718376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3236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E0805-8412-4C99-87A7-7C9A4C47B16C}" type="datetimeFigureOut">
              <a:rPr kumimoji="1" lang="ja-JP" altLang="en-US" smtClean="0"/>
              <a:t>2020/11/27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3F39B-EC9E-4BF5-B965-189F718376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7134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E0805-8412-4C99-87A7-7C9A4C47B16C}" type="datetimeFigureOut">
              <a:rPr kumimoji="1" lang="ja-JP" altLang="en-US" smtClean="0"/>
              <a:t>2020/11/27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3F39B-EC9E-4BF5-B965-189F718376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7866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E0805-8412-4C99-87A7-7C9A4C47B16C}" type="datetimeFigureOut">
              <a:rPr kumimoji="1" lang="ja-JP" altLang="en-US" smtClean="0"/>
              <a:t>2020/11/27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3F39B-EC9E-4BF5-B965-189F718376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8623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E0805-8412-4C99-87A7-7C9A4C47B16C}" type="datetimeFigureOut">
              <a:rPr kumimoji="1" lang="ja-JP" altLang="en-US" smtClean="0"/>
              <a:t>2020/11/27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3F39B-EC9E-4BF5-B965-189F718376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7285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E0805-8412-4C99-87A7-7C9A4C47B16C}" type="datetimeFigureOut">
              <a:rPr kumimoji="1" lang="ja-JP" altLang="en-US" smtClean="0"/>
              <a:t>2020/11/27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33F39B-EC9E-4BF5-B965-189F718376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6335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6.png">
            <a:extLst>
              <a:ext uri="{FF2B5EF4-FFF2-40B4-BE49-F238E27FC236}">
                <a16:creationId xmlns:a16="http://schemas.microsoft.com/office/drawing/2014/main" id="{826F160D-27C6-4718-A909-08FF2AC0B2A9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59567" y="1377611"/>
            <a:ext cx="4928284" cy="1737378"/>
          </a:xfrm>
          <a:prstGeom prst="rect">
            <a:avLst/>
          </a:prstGeom>
        </p:spPr>
      </p:pic>
      <p:pic>
        <p:nvPicPr>
          <p:cNvPr id="5" name="image7.png">
            <a:extLst>
              <a:ext uri="{FF2B5EF4-FFF2-40B4-BE49-F238E27FC236}">
                <a16:creationId xmlns:a16="http://schemas.microsoft.com/office/drawing/2014/main" id="{DBE6A54A-9692-4170-8EE6-638903FC00D7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82059" y="3257371"/>
            <a:ext cx="5388597" cy="3145671"/>
          </a:xfrm>
          <a:prstGeom prst="rect">
            <a:avLst/>
          </a:prstGeom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6DB72D7-3C50-4407-B4D5-43BD2D4336C1}"/>
              </a:ext>
            </a:extLst>
          </p:cNvPr>
          <p:cNvSpPr/>
          <p:nvPr/>
        </p:nvSpPr>
        <p:spPr>
          <a:xfrm>
            <a:off x="859567" y="837084"/>
            <a:ext cx="62450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/>
              <a:t>研究成果論文公表時における企業等の関与の詳細な記載法</a:t>
            </a:r>
          </a:p>
          <a:p>
            <a:endParaRPr lang="ja-JP" altLang="en-US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722524" y="665018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/>
              <a:t>図１</a:t>
            </a:r>
          </a:p>
        </p:txBody>
      </p:sp>
    </p:spTree>
    <p:extLst>
      <p:ext uri="{BB962C8B-B14F-4D97-AF65-F5344CB8AC3E}">
        <p14:creationId xmlns:p14="http://schemas.microsoft.com/office/powerpoint/2010/main" val="30210868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</TotalTime>
  <Words>17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澤田 健二郎</dc:creator>
  <cp:lastModifiedBy>kazu-77</cp:lastModifiedBy>
  <cp:revision>7</cp:revision>
  <dcterms:created xsi:type="dcterms:W3CDTF">2020-06-21T16:28:11Z</dcterms:created>
  <dcterms:modified xsi:type="dcterms:W3CDTF">2020-11-26T21:56:54Z</dcterms:modified>
</cp:coreProperties>
</file>