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1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5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73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74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89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82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2452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807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466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86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37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544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FB715-FA98-4585-A514-0DB89647D925}" type="datetimeFigureOut">
              <a:rPr kumimoji="1" lang="ja-JP" altLang="en-US" smtClean="0"/>
              <a:t>2020/11/26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DD535-D7B0-4D0C-8CD3-546CF8DE8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744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4.png">
            <a:extLst>
              <a:ext uri="{FF2B5EF4-FFF2-40B4-BE49-F238E27FC236}">
                <a16:creationId xmlns:a16="http://schemas.microsoft.com/office/drawing/2014/main" id="{BA9BA7FB-9009-404B-AFC9-C43AA7454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61" y="755902"/>
            <a:ext cx="5075299" cy="22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image5.png">
            <a:extLst>
              <a:ext uri="{FF2B5EF4-FFF2-40B4-BE49-F238E27FC236}">
                <a16:creationId xmlns:a16="http://schemas.microsoft.com/office/drawing/2014/main" id="{0E583E21-0E69-43A9-9B6D-55F6984619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60" y="3549507"/>
            <a:ext cx="6049205" cy="3215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F738022-FD8D-4136-BF8A-60B5B9C91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898" y="115357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FF43BE-45F6-46BD-A80D-E431880D5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709" y="448125"/>
            <a:ext cx="6237605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225" algn="l"/>
              </a:tabLst>
            </a:pPr>
            <a:r>
              <a:rPr kumimoji="0" lang="en-US" altLang="ja-JP" sz="16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ＭＳ 明朝" panose="02020609040205080304" pitchFamily="17" charset="-128"/>
              </a:rPr>
              <a:t>A</a:t>
            </a:r>
            <a:r>
              <a:rPr kumimoji="0" lang="ja-JP" altLang="en-US" sz="16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ＭＳ 明朝" panose="02020609040205080304" pitchFamily="17" charset="-128"/>
              </a:rPr>
              <a:t>　</a:t>
            </a:r>
            <a:r>
              <a:rPr kumimoji="0" lang="ja-JP" altLang="ja-JP" sz="16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ＭＳ 明朝" panose="02020609040205080304" pitchFamily="17" charset="-128"/>
              </a:rPr>
              <a:t>学術講演時に申告すべき COI 状態（過去3年間）がない開示例</a:t>
            </a:r>
            <a:endParaRPr kumimoji="0" lang="ja-JP" altLang="ja-JP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225" algn="l"/>
              </a:tabLst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E9BE09-1EAE-4F8B-8DC3-FFC4FA0BD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709" y="2933954"/>
            <a:ext cx="6237605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57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225" algn="l"/>
              </a:tabLst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ＭＳ 明朝" panose="02020609040205080304" pitchFamily="17" charset="-128"/>
              </a:rPr>
              <a:t/>
            </a:r>
            <a:b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ＭＳ 明朝" panose="02020609040205080304" pitchFamily="17" charset="-128"/>
              </a:rPr>
            </a:b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225" algn="l"/>
              </a:tabLst>
            </a:pPr>
            <a:r>
              <a:rPr kumimoji="0" lang="en-US" altLang="ja-JP" sz="16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ＭＳ 明朝" panose="02020609040205080304" pitchFamily="17" charset="-128"/>
              </a:rPr>
              <a:t>B</a:t>
            </a:r>
            <a:r>
              <a:rPr kumimoji="0" lang="ja-JP" altLang="en-US" sz="16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ＭＳ 明朝" panose="02020609040205080304" pitchFamily="17" charset="-128"/>
              </a:rPr>
              <a:t>　</a:t>
            </a:r>
            <a:r>
              <a:rPr kumimoji="0" lang="ja-JP" altLang="ja-JP" sz="1600" b="1" i="0" u="none" strike="noStrike" cap="none" normalizeH="0" baseline="0" dirty="0">
                <a:ln>
                  <a:noFill/>
                </a:ln>
                <a:solidFill>
                  <a:srgbClr val="0D0D0D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ＭＳ 明朝" panose="02020609040205080304" pitchFamily="17" charset="-128"/>
              </a:rPr>
              <a:t>学術講演時に申告すべき COI 状態（過去3年間）がある開示例</a:t>
            </a:r>
            <a:endParaRPr kumimoji="0" lang="ja-JP" altLang="ja-JP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047025" y="179288"/>
            <a:ext cx="588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図</a:t>
            </a:r>
            <a:r>
              <a:rPr kumimoji="1" lang="en-US" altLang="ja-JP" sz="2000" b="1" dirty="0">
                <a:latin typeface="+mn-ea"/>
              </a:rPr>
              <a:t>2</a:t>
            </a:r>
            <a:endParaRPr kumimoji="1" lang="ja-JP" altLang="en-US" sz="2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72990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39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澤田 健二郎</dc:creator>
  <cp:lastModifiedBy>mie-nobusawa</cp:lastModifiedBy>
  <cp:revision>5</cp:revision>
  <cp:lastPrinted>2020-08-12T08:31:41Z</cp:lastPrinted>
  <dcterms:created xsi:type="dcterms:W3CDTF">2020-06-21T16:13:57Z</dcterms:created>
  <dcterms:modified xsi:type="dcterms:W3CDTF">2020-11-26T06:46:01Z</dcterms:modified>
</cp:coreProperties>
</file>